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2" r:id="rId6"/>
    <p:sldId id="264" r:id="rId7"/>
    <p:sldId id="258" r:id="rId8"/>
    <p:sldId id="265" r:id="rId9"/>
    <p:sldId id="270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0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9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4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35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25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5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99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12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3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42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59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61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8660FA-DF14-4FBE-9F5E-BEF46EF03E72}" type="datetimeFigureOut">
              <a:rPr lang="zh-TW" altLang="en-US" smtClean="0"/>
              <a:t>2018/12/26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C31C9F-DFE0-4754-B272-8203944C70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47007" y="3161211"/>
            <a:ext cx="7162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 smtClean="0"/>
              <a:t>Image </a:t>
            </a:r>
            <a:r>
              <a:rPr lang="en-US" altLang="zh-TW" sz="8000" dirty="0" err="1" smtClean="0"/>
              <a:t>Inpainting</a:t>
            </a:r>
            <a:endParaRPr lang="zh-TW" altLang="en-US" sz="8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9069185" y="4355869"/>
            <a:ext cx="2132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105060004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陳彥廷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105060005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王世宇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105060018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謝承儒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227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altLang="zh-TW" sz="7000" dirty="0" smtClean="0"/>
              <a:t>Let’s talk about Seam Carving</a:t>
            </a:r>
            <a:endParaRPr lang="zh-TW" altLang="en-US" sz="7000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Algorism overview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Get energy map ( Grad X + Grad Y 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Accumulate total energy of a seam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the lowest energy seam, and remove it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remove object, we can set the energy of pixels in the mask to –1e5, so that we will remove the seam through the mask first</a:t>
            </a: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lnSpc>
                <a:spcPct val="150000"/>
              </a:lnSpc>
              <a:buNone/>
            </a:pP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16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Flowchart</a:t>
            </a:r>
            <a:endParaRPr lang="zh-TW" altLang="en-US" sz="7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55" y="1912076"/>
            <a:ext cx="7258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F65A3D8-08E6-6E48-B2C4-E7648FB8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8" y="2227480"/>
            <a:ext cx="5738658" cy="2869329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57BBFF49-D502-8244-8B77-FB1F1E3BE10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68" y="2273401"/>
            <a:ext cx="3948823" cy="282340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FCAFDF6-2F7B-E942-B30A-9B2C3EB7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168" y="2273400"/>
            <a:ext cx="3948823" cy="282340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B3C953F-A743-FB4F-9772-6F1DC83FC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28" y="2227479"/>
            <a:ext cx="5738658" cy="2869329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Some Examples</a:t>
            </a:r>
            <a:endParaRPr lang="zh-TW" altLang="en-US" sz="7000" dirty="0"/>
          </a:p>
        </p:txBody>
      </p:sp>
    </p:spTree>
    <p:extLst>
      <p:ext uri="{BB962C8B-B14F-4D97-AF65-F5344CB8AC3E}">
        <p14:creationId xmlns:p14="http://schemas.microsoft.com/office/powerpoint/2010/main" val="305470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How About This?</a:t>
            </a:r>
            <a:endParaRPr lang="zh-TW" altLang="en-US" sz="7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736198CC-A4A3-CA4A-8D95-95A1AB04F3F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46" y="2139925"/>
            <a:ext cx="4038600" cy="2940101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660007C-AD3B-7E48-B70B-95E18009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46" y="2139924"/>
            <a:ext cx="4038600" cy="29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Generated Background</a:t>
            </a:r>
            <a:endParaRPr lang="zh-TW" altLang="en-US" sz="7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42" y="2289367"/>
            <a:ext cx="4169104" cy="30351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1" y="2289367"/>
            <a:ext cx="60579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Comparison</a:t>
            </a:r>
            <a:endParaRPr lang="zh-TW" altLang="en-US" sz="7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42" y="2311415"/>
            <a:ext cx="4237976" cy="308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4083A-CF64-C646-8DD7-080B73C7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81" y="2316844"/>
            <a:ext cx="4230519" cy="30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Comparison</a:t>
            </a:r>
            <a:endParaRPr lang="zh-TW" altLang="en-US" sz="7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982221-D221-D14A-8756-36EAB8A319A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22" y="2072455"/>
            <a:ext cx="7545316" cy="3772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188AD-D594-6946-A751-B2832E19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22" y="2072456"/>
            <a:ext cx="7545316" cy="37726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2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FF2AE1AC-F435-F741-B518-9CF71213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11" y="2555160"/>
            <a:ext cx="3757916" cy="2735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EA21FB0-6037-0141-A470-A39AAEF9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296" y="2556126"/>
            <a:ext cx="3758550" cy="27362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Discussion - Masking</a:t>
            </a:r>
            <a:endParaRPr lang="zh-TW" altLang="en-US" sz="7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AA6F1-630E-594F-83C3-9B67CA8EE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58" y="2555160"/>
            <a:ext cx="3760569" cy="2737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69DA7C8-BA8F-7B49-8D55-F86036D92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296" y="2555160"/>
            <a:ext cx="3760569" cy="2737694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7839944" y="3776789"/>
            <a:ext cx="411552" cy="484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1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Discussion - Masking</a:t>
            </a:r>
            <a:endParaRPr lang="zh-TW" altLang="en-US" sz="700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75615E7-FBFA-8C45-ABD5-54BB18D1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19" y="2794866"/>
            <a:ext cx="4681127" cy="2340564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076D684D-57F2-DA40-87B2-C60A7D45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19" y="2794866"/>
            <a:ext cx="4681127" cy="2340564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FE874CC7-8FAC-7D42-A7C1-99E0294B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794866"/>
            <a:ext cx="4681127" cy="23405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2127BC54-AAAD-8347-80AC-0986459C2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2794866"/>
            <a:ext cx="4681127" cy="23405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橢圓 17"/>
          <p:cNvSpPr/>
          <p:nvPr/>
        </p:nvSpPr>
        <p:spPr>
          <a:xfrm>
            <a:off x="10005453" y="4192107"/>
            <a:ext cx="414670" cy="648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2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Masking Steps</a:t>
            </a:r>
            <a:endParaRPr lang="zh-TW" altLang="en-US" sz="7000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User sets the mask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Convert the image to gray scale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Smooth image with Gaussian filter ( to reduce noise 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 edge by gradient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Only keep the point over the threshold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 filter convolution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Thresholding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again and get the final mask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920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Guideline</a:t>
            </a:r>
            <a:endParaRPr lang="zh-TW" altLang="en-US" sz="7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1778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Effect and details of Image </a:t>
            </a:r>
            <a:r>
              <a:rPr lang="en-US" altLang="zh-TW" sz="33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Inpainting</a:t>
            </a:r>
            <a:endParaRPr lang="en-US" altLang="zh-TW" sz="3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Ways to improve Image </a:t>
            </a:r>
            <a:r>
              <a:rPr lang="en-US" altLang="zh-TW" sz="33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Inpainting</a:t>
            </a:r>
            <a:endParaRPr lang="en-US" altLang="zh-TW" sz="3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3490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Masking Steps</a:t>
            </a:r>
            <a:endParaRPr lang="zh-TW" altLang="en-US" sz="7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21A11-F2CE-AE42-98D7-119DDF68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454" y="1864394"/>
            <a:ext cx="8639999" cy="4320000"/>
          </a:xfr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581F33D-BBCB-F444-A561-89D99240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00" y="1864800"/>
            <a:ext cx="8640000" cy="43200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90666F-CA25-1743-BD3B-EB16A747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453" y="1864394"/>
            <a:ext cx="8640000" cy="43200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A43DAE5-67CF-1D4C-9350-1C29C8096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453" y="1864394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Comparison</a:t>
            </a:r>
            <a:endParaRPr lang="zh-TW" altLang="en-US" sz="7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00E2-E20B-8440-ABF5-DB4970F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48" y="2251719"/>
            <a:ext cx="5817836" cy="290891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31546" y="2052757"/>
            <a:ext cx="29461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/>
              <a:t>Pixels in the mask</a:t>
            </a:r>
            <a:endParaRPr lang="en-US" altLang="zh-TW" sz="20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031546" y="2813779"/>
            <a:ext cx="27735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300" dirty="0"/>
              <a:t>User set	</a:t>
            </a:r>
            <a:r>
              <a:rPr lang="en-US" altLang="zh-TW" sz="2300" dirty="0" smtClean="0"/>
              <a:t>: 5430</a:t>
            </a:r>
            <a:endParaRPr lang="en-US" altLang="zh-TW" sz="23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31546" y="3292335"/>
            <a:ext cx="40642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300" dirty="0"/>
              <a:t>Calculated    	: 3524 ( 35% off )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31546" y="3738611"/>
            <a:ext cx="40642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300" dirty="0"/>
              <a:t>Hand made	: 2486 ( 54% off 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4C5A921-5700-8B4F-BE0C-0E5BD3C4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5748" y="2251719"/>
            <a:ext cx="5817836" cy="2908918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ED19667-3EEB-6245-A6A4-9DB86712F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48" y="2251719"/>
            <a:ext cx="5817836" cy="29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Comparison</a:t>
            </a:r>
            <a:endParaRPr lang="zh-TW" altLang="en-US" sz="70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C45800E2-E20B-8440-ABF5-DB4970F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0" y="2573899"/>
            <a:ext cx="5594070" cy="2797035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21DDEF6-42CB-E34D-AF09-3008D9E6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73899"/>
            <a:ext cx="5601260" cy="280063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84C5A921-5700-8B4F-BE0C-0E5BD3C4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10" y="2573899"/>
            <a:ext cx="5594070" cy="2797035"/>
          </a:xfr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D5ECD925-82A1-1240-BBFE-DC8FF791D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2577775"/>
            <a:ext cx="5586318" cy="27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Conclusion</a:t>
            </a:r>
            <a:endParaRPr lang="zh-TW" altLang="en-US" sz="7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42" y="2311415"/>
            <a:ext cx="4237976" cy="308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4083A-CF64-C646-8DD7-080B73C7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81" y="2316844"/>
            <a:ext cx="4230519" cy="30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Target</a:t>
            </a:r>
            <a:endParaRPr lang="zh-TW" altLang="en-US" sz="7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綺麗的風景前，總會想要留下紀錄，日後就可以看著照片懷念往日的故事。然而這種地方往往是人們爭相前往的所在，因此總會混入許多不相關的人事物，因此我們便想要試著把他們移出照片，並保持圖片的完整。</a:t>
            </a:r>
            <a:endPara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76" y="3404765"/>
            <a:ext cx="3649683" cy="2737263"/>
          </a:xfrm>
          <a:prstGeom prst="rect">
            <a:avLst/>
          </a:prstGeom>
        </p:spPr>
      </p:pic>
      <p:sp>
        <p:nvSpPr>
          <p:cNvPr id="7" name="乘號 6"/>
          <p:cNvSpPr/>
          <p:nvPr/>
        </p:nvSpPr>
        <p:spPr>
          <a:xfrm>
            <a:off x="5753789" y="3923916"/>
            <a:ext cx="623455" cy="1945178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1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Image </a:t>
            </a:r>
            <a:r>
              <a:rPr lang="en-US" altLang="zh-TW" sz="7000" dirty="0" err="1" smtClean="0"/>
              <a:t>Inpainting</a:t>
            </a:r>
            <a:endParaRPr lang="zh-TW" altLang="en-US" sz="7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92" y="2210181"/>
            <a:ext cx="4110691" cy="30852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93" y="2210179"/>
            <a:ext cx="4110690" cy="30852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92" y="2210179"/>
            <a:ext cx="4110693" cy="30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0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Algorism</a:t>
            </a:r>
            <a:endParaRPr lang="zh-TW" altLang="en-US" sz="7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Including 4 steps: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Users select unwanted objects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the most similar area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Fill it back into missing part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Repeat 2. 3. until the mask filled up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12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But…</a:t>
            </a:r>
            <a:endParaRPr lang="zh-TW" altLang="en-US" sz="7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92" y="2044715"/>
            <a:ext cx="4237976" cy="30852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92" y="2044715"/>
            <a:ext cx="4237976" cy="3085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92" y="2044715"/>
            <a:ext cx="4237976" cy="30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Structure Overview</a:t>
            </a:r>
            <a:endParaRPr lang="zh-TW" altLang="en-US" sz="7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87438"/>
            <a:ext cx="9563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smtClean="0"/>
              <a:t>Improving Methods</a:t>
            </a:r>
            <a:endParaRPr lang="zh-TW" altLang="en-US" sz="7000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generate pure background, we have tried :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Double </a:t>
            </a:r>
            <a:r>
              <a:rPr lang="en-US" altLang="zh-TW" sz="25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Inpainting</a:t>
            </a: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Seam Carving</a:t>
            </a: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99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B672-1C5A-4A40-A836-B2AA40D26793}"/>
              </a:ext>
            </a:extLst>
          </p:cNvPr>
          <p:cNvSpPr>
            <a:spLocks noGrp="1"/>
          </p:cNvSpPr>
          <p:nvPr/>
        </p:nvSpPr>
        <p:spPr>
          <a:xfrm>
            <a:off x="1031546" y="35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sz="7000" dirty="0" err="1" smtClean="0"/>
              <a:t>Inpainting</a:t>
            </a:r>
            <a:r>
              <a:rPr lang="en-US" altLang="zh-TW" sz="7000" dirty="0" smtClean="0"/>
              <a:t> Method</a:t>
            </a:r>
            <a:endParaRPr lang="zh-TW" altLang="en-US" sz="7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37" y="1886408"/>
            <a:ext cx="5867485" cy="41972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47" y="1889508"/>
            <a:ext cx="5857875" cy="4191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37" y="1886408"/>
            <a:ext cx="5857875" cy="4191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7" y="1886408"/>
            <a:ext cx="5857875" cy="4191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27" y="1895708"/>
            <a:ext cx="5857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TM02900769[[fn=回顧]]</Template>
  <TotalTime>1902</TotalTime>
  <Words>272</Words>
  <Application>Microsoft Office PowerPoint</Application>
  <PresentationFormat>寬螢幕</PresentationFormat>
  <Paragraphs>57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微軟正黑體</vt:lpstr>
      <vt:lpstr>新細明體</vt:lpstr>
      <vt:lpstr>Calibri</vt:lpstr>
      <vt:lpstr>Calibri Light</vt:lpstr>
      <vt:lpstr>Wingdings</vt:lpstr>
      <vt:lpstr>回顧</vt:lpstr>
      <vt:lpstr>PowerPoint 簡報</vt:lpstr>
      <vt:lpstr>Guideline</vt:lpstr>
      <vt:lpstr>Target</vt:lpstr>
      <vt:lpstr>Image Inpainting</vt:lpstr>
      <vt:lpstr>Algorism</vt:lpstr>
      <vt:lpstr>But…</vt:lpstr>
      <vt:lpstr>Structure Overview</vt:lpstr>
      <vt:lpstr>Improving Methods</vt:lpstr>
      <vt:lpstr>Inpainting Method</vt:lpstr>
      <vt:lpstr>Let’s talk about Seam Carving</vt:lpstr>
      <vt:lpstr>Flowchart</vt:lpstr>
      <vt:lpstr>Some Examples</vt:lpstr>
      <vt:lpstr>How About This?</vt:lpstr>
      <vt:lpstr>Generated Background</vt:lpstr>
      <vt:lpstr>Comparison</vt:lpstr>
      <vt:lpstr>Comparison</vt:lpstr>
      <vt:lpstr>Discussion - Masking</vt:lpstr>
      <vt:lpstr>Discussion - Masking</vt:lpstr>
      <vt:lpstr>Masking Steps</vt:lpstr>
      <vt:lpstr>Masking Steps</vt:lpstr>
      <vt:lpstr>Comparison</vt:lpstr>
      <vt:lpstr>Comparison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彥廷 陳</dc:creator>
  <cp:lastModifiedBy>彥廷 陳</cp:lastModifiedBy>
  <cp:revision>50</cp:revision>
  <dcterms:created xsi:type="dcterms:W3CDTF">2018-12-26T13:53:41Z</dcterms:created>
  <dcterms:modified xsi:type="dcterms:W3CDTF">2018-12-27T21:36:38Z</dcterms:modified>
</cp:coreProperties>
</file>